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2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5BD936D7-7B6A-4A03-A734-D937C7B5674D}" type="datetimeFigureOut">
              <a:rPr lang="en-US" smtClean="0"/>
              <a:pPr/>
              <a:t>11/22/2010</a:t>
            </a:fld>
            <a:endParaRPr lang="en-GB"/>
          </a:p>
        </p:txBody>
      </p:sp>
      <p:sp>
        <p:nvSpPr>
          <p:cNvPr id="17" name="Footer Placeholder 16"/>
          <p:cNvSpPr>
            <a:spLocks noGrp="1"/>
          </p:cNvSpPr>
          <p:nvPr>
            <p:ph type="ftr" sz="quarter" idx="11"/>
          </p:nvPr>
        </p:nvSpPr>
        <p:spPr>
          <a:xfrm>
            <a:off x="2898648" y="6355080"/>
            <a:ext cx="3474720" cy="365760"/>
          </a:xfrm>
        </p:spPr>
        <p:txBody>
          <a:bodyPr/>
          <a:lstStyle/>
          <a:p>
            <a:endParaRPr lang="en-GB"/>
          </a:p>
        </p:txBody>
      </p:sp>
      <p:sp>
        <p:nvSpPr>
          <p:cNvPr id="29" name="Slide Number Placeholder 28"/>
          <p:cNvSpPr>
            <a:spLocks noGrp="1"/>
          </p:cNvSpPr>
          <p:nvPr>
            <p:ph type="sldNum" sz="quarter" idx="12"/>
          </p:nvPr>
        </p:nvSpPr>
        <p:spPr>
          <a:xfrm>
            <a:off x="1216152" y="6355080"/>
            <a:ext cx="1219200" cy="365760"/>
          </a:xfrm>
        </p:spPr>
        <p:txBody>
          <a:bodyPr/>
          <a:lstStyle/>
          <a:p>
            <a:fld id="{76C02C80-812B-4FA2-8A3F-25672D7A1315}" type="slidenum">
              <a:rPr lang="en-GB" smtClean="0"/>
              <a:pPr/>
              <a:t>‹#›</a:t>
            </a:fld>
            <a:endParaRPr lang="en-GB"/>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BD936D7-7B6A-4A03-A734-D937C7B5674D}" type="datetimeFigureOut">
              <a:rPr lang="en-US" smtClean="0"/>
              <a:pPr/>
              <a:t>11/22/2010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6C02C80-812B-4FA2-8A3F-25672D7A1315}"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BD936D7-7B6A-4A03-A734-D937C7B5674D}" type="datetimeFigureOut">
              <a:rPr lang="en-US" smtClean="0"/>
              <a:pPr/>
              <a:t>11/22/2010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6C02C80-812B-4FA2-8A3F-25672D7A1315}" type="slidenum">
              <a:rPr lang="en-GB" smtClean="0"/>
              <a:pPr/>
              <a:t>‹#›</a:t>
            </a:fld>
            <a:endParaRPr lang="en-GB"/>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5BD936D7-7B6A-4A03-A734-D937C7B5674D}" type="datetimeFigureOut">
              <a:rPr lang="en-US" smtClean="0"/>
              <a:pPr/>
              <a:t>11/22/2010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6C02C80-812B-4FA2-8A3F-25672D7A1315}" type="slidenum">
              <a:rPr lang="en-GB" smtClean="0"/>
              <a:pPr/>
              <a:t>‹#›</a:t>
            </a:fld>
            <a:endParaRPr lang="en-GB"/>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5BD936D7-7B6A-4A03-A734-D937C7B5674D}" type="datetimeFigureOut">
              <a:rPr lang="en-US" smtClean="0"/>
              <a:pPr/>
              <a:t>11/22/2010</a:t>
            </a:fld>
            <a:endParaRPr lang="en-GB"/>
          </a:p>
        </p:txBody>
      </p:sp>
      <p:sp>
        <p:nvSpPr>
          <p:cNvPr id="5" name="Footer Placeholder 4"/>
          <p:cNvSpPr>
            <a:spLocks noGrp="1"/>
          </p:cNvSpPr>
          <p:nvPr>
            <p:ph type="ftr" sz="quarter" idx="11"/>
          </p:nvPr>
        </p:nvSpPr>
        <p:spPr>
          <a:xfrm>
            <a:off x="2898648" y="6355080"/>
            <a:ext cx="3474720" cy="365760"/>
          </a:xfrm>
        </p:spPr>
        <p:txBody>
          <a:bodyPr/>
          <a:lstStyle/>
          <a:p>
            <a:endParaRPr lang="en-GB"/>
          </a:p>
        </p:txBody>
      </p:sp>
      <p:sp>
        <p:nvSpPr>
          <p:cNvPr id="6" name="Slide Number Placeholder 5"/>
          <p:cNvSpPr>
            <a:spLocks noGrp="1"/>
          </p:cNvSpPr>
          <p:nvPr>
            <p:ph type="sldNum" sz="quarter" idx="12"/>
          </p:nvPr>
        </p:nvSpPr>
        <p:spPr>
          <a:xfrm>
            <a:off x="1069848" y="6355080"/>
            <a:ext cx="1520952" cy="365760"/>
          </a:xfrm>
        </p:spPr>
        <p:txBody>
          <a:bodyPr/>
          <a:lstStyle/>
          <a:p>
            <a:fld id="{76C02C80-812B-4FA2-8A3F-25672D7A1315}" type="slidenum">
              <a:rPr lang="en-GB" smtClean="0"/>
              <a:pPr/>
              <a:t>‹#›</a:t>
            </a:fld>
            <a:endParaRPr lang="en-GB"/>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5BD936D7-7B6A-4A03-A734-D937C7B5674D}" type="datetimeFigureOut">
              <a:rPr lang="en-US" smtClean="0"/>
              <a:pPr/>
              <a:t>11/22/2010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6C02C80-812B-4FA2-8A3F-25672D7A1315}" type="slidenum">
              <a:rPr lang="en-GB" smtClean="0"/>
              <a:pPr/>
              <a:t>‹#›</a:t>
            </a:fld>
            <a:endParaRPr lang="en-GB"/>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5BD936D7-7B6A-4A03-A734-D937C7B5674D}" type="datetimeFigureOut">
              <a:rPr lang="en-US" smtClean="0"/>
              <a:pPr/>
              <a:t>11/22/2010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6C02C80-812B-4FA2-8A3F-25672D7A1315}" type="slidenum">
              <a:rPr lang="en-GB" smtClean="0"/>
              <a:pPr/>
              <a:t>‹#›</a:t>
            </a:fld>
            <a:endParaRPr lang="en-GB"/>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5BD936D7-7B6A-4A03-A734-D937C7B5674D}" type="datetimeFigureOut">
              <a:rPr lang="en-US" smtClean="0"/>
              <a:pPr/>
              <a:t>11/22/2010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6C02C80-812B-4FA2-8A3F-25672D7A1315}" type="slidenum">
              <a:rPr lang="en-GB" smtClean="0"/>
              <a:pPr/>
              <a:t>‹#›</a:t>
            </a:fld>
            <a:endParaRPr lang="en-GB"/>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D936D7-7B6A-4A03-A734-D937C7B5674D}" type="datetimeFigureOut">
              <a:rPr lang="en-US" smtClean="0"/>
              <a:pPr/>
              <a:t>11/22/2010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6C02C80-812B-4FA2-8A3F-25672D7A1315}" type="slidenum">
              <a:rPr lang="en-GB" smtClean="0"/>
              <a:pPr/>
              <a:t>‹#›</a:t>
            </a:fld>
            <a:endParaRPr lang="en-GB"/>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BD936D7-7B6A-4A03-A734-D937C7B5674D}" type="datetimeFigureOut">
              <a:rPr lang="en-US" smtClean="0"/>
              <a:pPr/>
              <a:t>11/22/2010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6C02C80-812B-4FA2-8A3F-25672D7A1315}" type="slidenum">
              <a:rPr lang="en-GB" smtClean="0"/>
              <a:pPr/>
              <a:t>‹#›</a:t>
            </a:fld>
            <a:endParaRPr lang="en-GB"/>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5BD936D7-7B6A-4A03-A734-D937C7B5674D}" type="datetimeFigureOut">
              <a:rPr lang="en-US" smtClean="0"/>
              <a:pPr/>
              <a:t>11/22/2010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6C02C80-812B-4FA2-8A3F-25672D7A1315}" type="slidenum">
              <a:rPr lang="en-GB" smtClean="0"/>
              <a:pPr/>
              <a:t>‹#›</a:t>
            </a:fld>
            <a:endParaRPr lang="en-GB"/>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5BD936D7-7B6A-4A03-A734-D937C7B5674D}" type="datetimeFigureOut">
              <a:rPr lang="en-US" smtClean="0"/>
              <a:pPr/>
              <a:t>11/22/2010</a:t>
            </a:fld>
            <a:endParaRPr lang="en-GB"/>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GB"/>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76C02C80-812B-4FA2-8A3F-25672D7A1315}" type="slidenum">
              <a:rPr lang="en-GB" smtClean="0"/>
              <a:pPr/>
              <a:t>‹#›</a:t>
            </a:fld>
            <a:endParaRPr lang="en-GB"/>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youtube.com/watch?v=CxZoUARPsFc"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Victor Hugo</a:t>
            </a:r>
            <a:endParaRPr lang="en-GB" dirty="0"/>
          </a:p>
        </p:txBody>
      </p:sp>
      <p:sp>
        <p:nvSpPr>
          <p:cNvPr id="3" name="Subtitle 2"/>
          <p:cNvSpPr>
            <a:spLocks noGrp="1"/>
          </p:cNvSpPr>
          <p:nvPr>
            <p:ph type="subTitle" idx="1"/>
          </p:nvPr>
        </p:nvSpPr>
        <p:spPr/>
        <p:txBody>
          <a:bodyPr/>
          <a:lstStyle/>
          <a:p>
            <a:r>
              <a:rPr lang="en-GB" dirty="0" smtClean="0"/>
              <a:t>Author, Playwright and Poet </a:t>
            </a:r>
            <a:endParaRPr lang="en-GB" dirty="0"/>
          </a:p>
        </p:txBody>
      </p:sp>
      <p:pic>
        <p:nvPicPr>
          <p:cNvPr id="4" name="Picture 3" descr="240px-Victor_Hugo_circa_1880.jpg"/>
          <p:cNvPicPr>
            <a:picLocks noChangeAspect="1"/>
          </p:cNvPicPr>
          <p:nvPr/>
        </p:nvPicPr>
        <p:blipFill>
          <a:blip r:embed="rId2" cstate="print"/>
          <a:stretch>
            <a:fillRect/>
          </a:stretch>
        </p:blipFill>
        <p:spPr>
          <a:xfrm>
            <a:off x="2928926" y="214290"/>
            <a:ext cx="2786082" cy="334329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Key Dates</a:t>
            </a:r>
            <a:endParaRPr lang="en-GB" dirty="0"/>
          </a:p>
        </p:txBody>
      </p:sp>
      <p:sp>
        <p:nvSpPr>
          <p:cNvPr id="3" name="Content Placeholder 2"/>
          <p:cNvSpPr>
            <a:spLocks noGrp="1"/>
          </p:cNvSpPr>
          <p:nvPr>
            <p:ph sz="quarter" idx="1"/>
          </p:nvPr>
        </p:nvSpPr>
        <p:spPr/>
        <p:txBody>
          <a:bodyPr/>
          <a:lstStyle/>
          <a:p>
            <a:r>
              <a:rPr lang="en-GB" dirty="0" smtClean="0"/>
              <a:t>Victor Hugo was born on February 26th 1802</a:t>
            </a:r>
          </a:p>
          <a:p>
            <a:endParaRPr lang="en-GB" dirty="0" smtClean="0"/>
          </a:p>
          <a:p>
            <a:r>
              <a:rPr lang="en-GB" dirty="0" smtClean="0"/>
              <a:t>He won first place in a National Poetry contest when he was 17, in 1819</a:t>
            </a:r>
          </a:p>
          <a:p>
            <a:endParaRPr lang="en-GB" dirty="0" smtClean="0"/>
          </a:p>
          <a:p>
            <a:r>
              <a:rPr lang="en-GB" dirty="0" smtClean="0"/>
              <a:t>Victor was married to Adele </a:t>
            </a:r>
            <a:r>
              <a:rPr lang="en-GB" dirty="0" err="1" smtClean="0"/>
              <a:t>Foucher</a:t>
            </a:r>
            <a:r>
              <a:rPr lang="en-GB" dirty="0" smtClean="0"/>
              <a:t>, in 1822</a:t>
            </a:r>
          </a:p>
          <a:p>
            <a:endParaRPr lang="en-GB" dirty="0" smtClean="0"/>
          </a:p>
          <a:p>
            <a:r>
              <a:rPr lang="en-GB" dirty="0" smtClean="0"/>
              <a:t>Victor became romantically involved with </a:t>
            </a:r>
            <a:r>
              <a:rPr lang="en-GB" dirty="0" err="1" smtClean="0"/>
              <a:t>Juliett</a:t>
            </a:r>
            <a:r>
              <a:rPr lang="en-GB" dirty="0" smtClean="0"/>
              <a:t> </a:t>
            </a:r>
            <a:r>
              <a:rPr lang="en-GB" dirty="0" err="1" smtClean="0"/>
              <a:t>Drouet</a:t>
            </a:r>
            <a:r>
              <a:rPr lang="en-GB" dirty="0" smtClean="0"/>
              <a:t>, who became his mistress in 1833, she would then be his secretary and travelling companion for the next 50 years</a:t>
            </a:r>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His work</a:t>
            </a:r>
            <a:endParaRPr lang="en-GB" dirty="0"/>
          </a:p>
        </p:txBody>
      </p:sp>
      <p:sp>
        <p:nvSpPr>
          <p:cNvPr id="3" name="Content Placeholder 2"/>
          <p:cNvSpPr>
            <a:spLocks noGrp="1"/>
          </p:cNvSpPr>
          <p:nvPr>
            <p:ph sz="quarter" idx="1"/>
          </p:nvPr>
        </p:nvSpPr>
        <p:spPr/>
        <p:txBody>
          <a:bodyPr>
            <a:normAutofit lnSpcReduction="10000"/>
          </a:bodyPr>
          <a:lstStyle/>
          <a:p>
            <a:r>
              <a:rPr lang="en-GB" dirty="0" smtClean="0"/>
              <a:t>Hugo wrote many poems</a:t>
            </a:r>
          </a:p>
          <a:p>
            <a:endParaRPr lang="en-GB" dirty="0" smtClean="0"/>
          </a:p>
          <a:p>
            <a:r>
              <a:rPr lang="en-GB" dirty="0" smtClean="0"/>
              <a:t>His most famous books were ‘Les Misérables’ and ‘The Hunchback of Notre Dame’</a:t>
            </a:r>
          </a:p>
          <a:p>
            <a:endParaRPr lang="en-GB" dirty="0" smtClean="0"/>
          </a:p>
          <a:p>
            <a:r>
              <a:rPr lang="en-GB" dirty="0" smtClean="0"/>
              <a:t>‘Les Misérables’ took 16 years to write</a:t>
            </a:r>
          </a:p>
          <a:p>
            <a:endParaRPr lang="en-GB" dirty="0" smtClean="0"/>
          </a:p>
          <a:p>
            <a:r>
              <a:rPr lang="en-GB" dirty="0" smtClean="0"/>
              <a:t>The original French book has approximately 1600 pages</a:t>
            </a:r>
          </a:p>
          <a:p>
            <a:endParaRPr lang="en-GB" dirty="0" smtClean="0"/>
          </a:p>
          <a:p>
            <a:r>
              <a:rPr lang="en-GB" dirty="0" smtClean="0"/>
              <a:t>‘Les Misérables’ was published in Brussels, to great public success, but had been banned by the Government</a:t>
            </a:r>
            <a:endParaRPr lang="en-GB"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Les </a:t>
            </a:r>
            <a:r>
              <a:rPr lang="en-GB" dirty="0" err="1" smtClean="0"/>
              <a:t>Misérables</a:t>
            </a:r>
            <a:r>
              <a:rPr lang="en-GB" dirty="0" smtClean="0"/>
              <a:t>- The Musical</a:t>
            </a:r>
            <a:endParaRPr lang="en-GB" dirty="0"/>
          </a:p>
        </p:txBody>
      </p:sp>
      <p:sp>
        <p:nvSpPr>
          <p:cNvPr id="3" name="Content Placeholder 2"/>
          <p:cNvSpPr>
            <a:spLocks noGrp="1"/>
          </p:cNvSpPr>
          <p:nvPr>
            <p:ph sz="quarter" idx="1"/>
          </p:nvPr>
        </p:nvSpPr>
        <p:spPr/>
        <p:txBody>
          <a:bodyPr>
            <a:normAutofit lnSpcReduction="10000"/>
          </a:bodyPr>
          <a:lstStyle/>
          <a:p>
            <a:endParaRPr lang="en-GB" dirty="0" smtClean="0"/>
          </a:p>
          <a:p>
            <a:r>
              <a:rPr lang="en-GB" dirty="0" smtClean="0"/>
              <a:t>First opened in Paris in 1980</a:t>
            </a:r>
          </a:p>
          <a:p>
            <a:endParaRPr lang="en-GB" dirty="0" smtClean="0"/>
          </a:p>
          <a:p>
            <a:r>
              <a:rPr lang="en-GB" dirty="0" smtClean="0"/>
              <a:t>Music written by Claude-Michel </a:t>
            </a:r>
            <a:r>
              <a:rPr lang="en-GB" dirty="0" err="1" smtClean="0"/>
              <a:t>Schönberg</a:t>
            </a:r>
            <a:endParaRPr lang="en-GB" dirty="0" smtClean="0"/>
          </a:p>
          <a:p>
            <a:endParaRPr lang="en-GB" dirty="0" smtClean="0"/>
          </a:p>
          <a:p>
            <a:r>
              <a:rPr lang="en-GB" dirty="0" smtClean="0"/>
              <a:t>Libretto written by Alain </a:t>
            </a:r>
            <a:r>
              <a:rPr lang="en-GB" dirty="0" err="1" smtClean="0"/>
              <a:t>Boubil</a:t>
            </a:r>
            <a:endParaRPr lang="en-GB" dirty="0" smtClean="0"/>
          </a:p>
          <a:p>
            <a:endParaRPr lang="en-GB" dirty="0" smtClean="0"/>
          </a:p>
          <a:p>
            <a:r>
              <a:rPr lang="en-GB" dirty="0" smtClean="0"/>
              <a:t>It has been translated into 21 languages, been seen by over 55 million people, with each performance having 392 complete costumes and has won over 70 major theatre awards since opening night!</a:t>
            </a:r>
          </a:p>
          <a:p>
            <a:endParaRPr lang="en-GB"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‘Les Misérables’- 10</a:t>
            </a:r>
            <a:r>
              <a:rPr lang="en-GB" baseline="30000" dirty="0" smtClean="0"/>
              <a:t>th</a:t>
            </a:r>
            <a:r>
              <a:rPr lang="en-GB" dirty="0" smtClean="0"/>
              <a:t> Anniversary Concert</a:t>
            </a:r>
            <a:endParaRPr lang="en-GB" dirty="0"/>
          </a:p>
        </p:txBody>
      </p:sp>
      <p:sp>
        <p:nvSpPr>
          <p:cNvPr id="3" name="Content Placeholder 2"/>
          <p:cNvSpPr>
            <a:spLocks noGrp="1"/>
          </p:cNvSpPr>
          <p:nvPr>
            <p:ph sz="quarter" idx="1"/>
          </p:nvPr>
        </p:nvSpPr>
        <p:spPr/>
        <p:txBody>
          <a:bodyPr/>
          <a:lstStyle/>
          <a:p>
            <a:r>
              <a:rPr lang="en-GB" dirty="0" smtClean="0">
                <a:hlinkClick r:id="rId2"/>
              </a:rPr>
              <a:t>Les Miserables</a:t>
            </a:r>
            <a:endParaRPr lang="en-GB" dirty="0"/>
          </a:p>
        </p:txBody>
      </p:sp>
      <p:sp>
        <p:nvSpPr>
          <p:cNvPr id="4" name="5-Point Star 3"/>
          <p:cNvSpPr/>
          <p:nvPr/>
        </p:nvSpPr>
        <p:spPr>
          <a:xfrm>
            <a:off x="3500430" y="2500306"/>
            <a:ext cx="2286016" cy="242889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49</TotalTime>
  <Words>196</Words>
  <Application>Microsoft Office PowerPoint</Application>
  <PresentationFormat>On-screen Show (4:3)</PresentationFormat>
  <Paragraphs>31</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Origin</vt:lpstr>
      <vt:lpstr>Victor Hugo</vt:lpstr>
      <vt:lpstr>Key Dates</vt:lpstr>
      <vt:lpstr>His work</vt:lpstr>
      <vt:lpstr>Les Misérables- The Musical</vt:lpstr>
      <vt:lpstr>‘Les Misérables’- 10th Anniversary Concert</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Victor Hugo</dc:title>
  <dc:creator> </dc:creator>
  <cp:lastModifiedBy>teacher1</cp:lastModifiedBy>
  <cp:revision>4</cp:revision>
  <dcterms:created xsi:type="dcterms:W3CDTF">2010-04-18T15:33:09Z</dcterms:created>
  <dcterms:modified xsi:type="dcterms:W3CDTF">2010-11-22T16:42:01Z</dcterms:modified>
</cp:coreProperties>
</file>